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700"/>
  </p:normalViewPr>
  <p:slideViewPr>
    <p:cSldViewPr snapToGrid="0" snapToObjects="1">
      <p:cViewPr varScale="1">
        <p:scale>
          <a:sx n="104" d="100"/>
          <a:sy n="104" d="100"/>
        </p:scale>
        <p:origin x="3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42F5B-CC26-0B49-9BB9-FB1C9491C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32FE6-4ED3-484E-A32D-15F6E73EE6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1BD15-DA9C-2745-A3C0-166AC6019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808FD-81A3-0745-9FA2-BC4832299D2F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157EC-7144-044D-B4CF-15F4580DD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31354-7B1E-F545-9F6B-12DB19E6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ABB3B-BB2F-F04E-A22C-21F4720DC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682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B431B-9F0E-524F-B245-B48385442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35AA99-06FE-8E42-9053-957762C89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730CA-C1C1-ED44-A3D0-BF0CEFFEC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808FD-81A3-0745-9FA2-BC4832299D2F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12CB2-D75B-3B4F-A89E-2023256E3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31145-01BD-E045-AF5C-F74B1F1D1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ABB3B-BB2F-F04E-A22C-21F4720DC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19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79BDA2-BB1C-DF47-9CC8-BF9873C731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6A77F7-2864-9441-A765-193BB0782A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66FAF-8129-914B-BBD9-E1700DDA4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808FD-81A3-0745-9FA2-BC4832299D2F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C6268-6B83-1743-8DE6-58B4903C6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A92A6F-EC43-4243-98F6-6D229263A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ABB3B-BB2F-F04E-A22C-21F4720DC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437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9A4E1-0855-7248-9A42-653405854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D1748-4190-4E43-AE69-5CD7D45E5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987FC-8C64-3446-A2BF-15FB159FD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808FD-81A3-0745-9FA2-BC4832299D2F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79D1F-75FA-A444-B23D-701EDD7C4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870EB-29A3-0F4F-BDDC-238B0831E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ABB3B-BB2F-F04E-A22C-21F4720DC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476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5BA19-5FD4-9D44-8E9E-01BA912F6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63128B-AC7C-8044-95B8-B001E183F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D59A8-0CFE-E748-89EA-274B1925D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808FD-81A3-0745-9FA2-BC4832299D2F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86936-CE3E-C241-8AF4-51CCD84B1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0E9AC-D689-654B-9F09-EA7ED6221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ABB3B-BB2F-F04E-A22C-21F4720DC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21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5290F-7619-7E47-9E84-CCB72C65A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05CC3-6019-5B41-9F94-B94999130F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B99640-E9CF-AC44-B580-3BA08AD702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2226C-2A42-614B-83B2-3680D90FA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808FD-81A3-0745-9FA2-BC4832299D2F}" type="datetimeFigureOut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6D9D46-247F-7B42-9C92-6CF2C666B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B7F65-5481-D94B-AA47-D4A5DC174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ABB3B-BB2F-F04E-A22C-21F4720DC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8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A69A3-F54A-6148-9FE1-87FB7C4B5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42DACF-9B77-5447-AC03-0D06DB941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7B0F9-CDAB-404E-AD59-7FA8F290EB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8F0F8C-EC57-8D4E-BB8F-80F98AA84D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B54B16-499E-3348-BB4D-74E525805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0C08E5-CC6B-5F44-A55B-39B0D3004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808FD-81A3-0745-9FA2-BC4832299D2F}" type="datetimeFigureOut">
              <a:rPr lang="en-US" smtClean="0"/>
              <a:t>9/9/19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949B8E-039C-C846-B98C-4538BD46E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B3D8A7-1E03-084C-BC2A-5D9AD5F58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ABB3B-BB2F-F04E-A22C-21F4720DC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94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7493E-DE78-8E40-AD4E-7CF5C54CC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555BE4-B4C4-6349-BF29-7D5DFD6C6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808FD-81A3-0745-9FA2-BC4832299D2F}" type="datetimeFigureOut">
              <a:rPr lang="en-US" smtClean="0"/>
              <a:t>9/9/19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23E2F3-471F-CA45-8BA0-ABFEBB7C8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B5F559-9BAB-2040-94CA-BAF2A5118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ABB3B-BB2F-F04E-A22C-21F4720DC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257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7C3751-FD21-E54B-B717-850D10452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808FD-81A3-0745-9FA2-BC4832299D2F}" type="datetimeFigureOut">
              <a:rPr lang="en-US" smtClean="0"/>
              <a:t>9/9/19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45C0D8-F72F-C24B-9F79-8361B1A6E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0CA9E-F634-C644-8A7B-598491BBD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ABB3B-BB2F-F04E-A22C-21F4720DC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008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BF365-13FF-914B-88F6-23BB00851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AF709-66C1-0140-9E18-491908F80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87F704-32C3-A748-A404-863FB6EA10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E77441-AD18-6B4A-A665-5B4901B73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808FD-81A3-0745-9FA2-BC4832299D2F}" type="datetimeFigureOut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C59F17-B663-D24A-8E38-D16596062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0A0BA1-865B-D146-B59A-7BB6D8FEF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ABB3B-BB2F-F04E-A22C-21F4720DC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77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101DA-70A6-8947-B50B-12BF48E42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280661-185D-CF47-8278-30DE54FC8C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E20874-2307-9D4D-8D27-81AFDC6543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FB5BD2-91EE-D84A-8367-DAD2D4977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808FD-81A3-0745-9FA2-BC4832299D2F}" type="datetimeFigureOut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FE947D-F895-664B-9979-88AACA83A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8A02E8-7CEB-8049-8A68-DBAF20463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ABB3B-BB2F-F04E-A22C-21F4720DC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1553C6-0E7F-FD42-B20B-C9C44063D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FBFE10-BD9C-2245-B60C-045E1B94DC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753EF-BEBB-B546-8C10-8380E5DB5A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808FD-81A3-0745-9FA2-BC4832299D2F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B0885-CA46-2144-A5DB-BA1EDDB649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6F703-A49C-794C-8CC2-E03BB2BDEE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ABB3B-BB2F-F04E-A22C-21F4720DC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256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01CFBB0-7AEA-B44A-9C45-8E3C97074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571500"/>
            <a:ext cx="103251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905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B13174-16E2-8B49-9A26-F686DFA44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050" y="1022350"/>
            <a:ext cx="80899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7235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6366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4C3ADF-BE39-0945-B59F-4A730F727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565150"/>
            <a:ext cx="103632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069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E801B7-F306-964F-861C-FDF06F2FB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250" y="762000"/>
            <a:ext cx="79375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940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FC2B93-01F9-DE4F-B415-EB93F3AF6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" y="444500"/>
            <a:ext cx="102235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886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264862-2813-2A43-A8F1-DA959ABB5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" y="533400"/>
            <a:ext cx="102235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44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262FDC-919E-6F44-9C05-7EFF3BFCE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50" y="615950"/>
            <a:ext cx="93599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92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E08F32-8491-B541-B23B-78A125B9E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552450"/>
            <a:ext cx="94996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064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1F4C5D-5E3B-1E47-84C5-6F0287E2D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50" y="596900"/>
            <a:ext cx="9817100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409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6FA8E6-B227-B247-A757-AA4B398FB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50" y="539750"/>
            <a:ext cx="90043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16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13742D-4F3A-7F43-BF7F-24D043915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622300"/>
            <a:ext cx="86868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521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F611AC-FFE8-9547-9F70-377D7541F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2A1BC3-3862-AB46-9E29-786F5FB0D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539750"/>
            <a:ext cx="103632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011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80538B-D0B4-094B-A6DA-C8A2436A8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0" y="901700"/>
            <a:ext cx="67310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36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992474-20D7-AC4F-942A-A54C03E3D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6705600" cy="3416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863CA0-4537-5E40-B90C-39EF48FEF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700" y="12700"/>
            <a:ext cx="55753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75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B23FB3-7DDB-724B-9DCF-829C944AA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150" y="590550"/>
            <a:ext cx="87757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28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7C426D-9F08-B84C-8C92-A9F3386B2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533400"/>
            <a:ext cx="105283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67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A3D0D4-C969-B742-A967-02B62CF23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100" y="1073150"/>
            <a:ext cx="65278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03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CC7D04-5D8E-6743-913D-3BCB1B596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742950"/>
            <a:ext cx="80264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09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263358-7C3A-DB4D-956D-6D2503DC3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730250"/>
            <a:ext cx="7747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780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80F205-B0F2-F84D-8054-FD42D2B0D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609600"/>
            <a:ext cx="96266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515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821554-B5DD-934D-A7D1-F8A20B8CB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150" y="1028700"/>
            <a:ext cx="72517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93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FC930C-56D6-FE49-9464-4D9946B5A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508000"/>
            <a:ext cx="100076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411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CFEF85-F3FC-714B-990F-709D6101F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577850"/>
            <a:ext cx="9575800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801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273F5F-315E-8D43-92EA-E222E779B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546100"/>
            <a:ext cx="100584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2461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11A9B2-85B6-E845-990D-199F54CAC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0" y="400050"/>
            <a:ext cx="98425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6052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1DC5A7-4EEB-D04B-8393-D0D109AC0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450850"/>
            <a:ext cx="88773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617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6D2029-B623-ED41-B6B8-63E61D6CE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520700"/>
            <a:ext cx="99187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8661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36C66F-17BD-9748-B6AA-734FE0EE1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552450"/>
            <a:ext cx="85344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795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FA64B7-CB03-6842-83EC-EB1DAAFCC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0" y="501650"/>
            <a:ext cx="768350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256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E6B0B0-3E42-0B45-A813-93DE698CB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501650"/>
            <a:ext cx="988060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455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921608-5796-8C41-8C90-769E99CF9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571500"/>
            <a:ext cx="100838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880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1BBC63-63D8-C444-B756-ABA6D2827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514350"/>
            <a:ext cx="8026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842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D182E2-B1F5-9D4A-8FC7-F0303A6C0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00" y="635000"/>
            <a:ext cx="91694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523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47AF15-B2FF-A247-8FF8-614CF3552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0" y="768350"/>
            <a:ext cx="100457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765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570E37-4669-024B-9492-9CDB0C998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150" y="831850"/>
            <a:ext cx="80137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196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FD5ED8-A266-E646-ADC6-1248D5D7D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53200" cy="5613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C8A464-DA51-C146-A561-538BA01C1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936" y="0"/>
            <a:ext cx="6000064" cy="29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997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0BA78B-0555-F04C-BE5D-DE3489C26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514350"/>
            <a:ext cx="77216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2604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F001F2-891E-0B46-BB47-5B4FDEBD0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654050"/>
            <a:ext cx="99568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3887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50A188-7213-1241-9F28-D3B74862D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908050"/>
            <a:ext cx="84328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521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F0EC4C-5167-B847-A570-D817D75C3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698500"/>
            <a:ext cx="97917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088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9D2111-1CF3-0647-A4EC-214CD85AB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685800"/>
            <a:ext cx="95885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088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775D09-4413-204F-ADD2-C2D617435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558800"/>
            <a:ext cx="99187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972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2193AB-9AAC-4247-A5CE-8893EB62B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0" y="692150"/>
            <a:ext cx="90805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968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E97407-2C68-5C46-A66C-099CC41FA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50" y="615950"/>
            <a:ext cx="91313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89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9E33B9-848F-EC4C-824A-68B3581F0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628650"/>
            <a:ext cx="101092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9319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5256DA-4925-C943-AE80-672B3642D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900" y="901700"/>
            <a:ext cx="71882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7560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9F5D9B-EE37-A241-90ED-7FA50C121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100" y="628650"/>
            <a:ext cx="77978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5963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FA286F-8383-C440-8D65-7CA802048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654050"/>
            <a:ext cx="80772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903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11C12C-9311-B341-9F76-0CF0C8063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730250"/>
            <a:ext cx="79629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1156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622FD4-4731-D148-A612-6A780174E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96100" cy="31694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B7B214-530C-9D4A-8711-DA60DC5F0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69444"/>
            <a:ext cx="6376086" cy="368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0204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627027-4A2F-FC40-B557-C11B65553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584200"/>
            <a:ext cx="103886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1603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F3E911-1F85-B640-A951-482190516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533400"/>
            <a:ext cx="99822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876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F225BC-62E5-3E45-A940-06CEB1A89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889000"/>
            <a:ext cx="8763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102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54906E-9A6D-F74D-85A6-1AD1AB206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571500"/>
            <a:ext cx="100838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4072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286736-B8C1-7A4C-A825-CB0F51AE2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577850"/>
            <a:ext cx="9067800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86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07BC67-6B97-B549-9ACC-D61A78908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00" y="577850"/>
            <a:ext cx="8356600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2811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9A593E-BAE0-534A-AF89-893873C4D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622300"/>
            <a:ext cx="92710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908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2B7E54-7EEF-2A44-929A-DF9D64B62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730250"/>
            <a:ext cx="103378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1677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04331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73035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6181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59692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24278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9988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06919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93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BC97C9-DBFF-844E-A6EB-74406BED0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350" y="895350"/>
            <a:ext cx="68453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417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81453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47111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46775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34331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11007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95497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40447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34521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2907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8441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2D90FC-9BE0-9C49-A567-A10ED60B2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603250"/>
            <a:ext cx="81153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293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05782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72291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94831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7999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32481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26780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03797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011094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1282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8776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741331-376D-9546-9BF4-11B604F31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520700"/>
            <a:ext cx="102108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7970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56600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391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02912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78754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62762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24806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10899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296761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4830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2886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0</Words>
  <Application>Microsoft Macintosh PowerPoint</Application>
  <PresentationFormat>Widescreen</PresentationFormat>
  <Paragraphs>0</Paragraphs>
  <Slides>100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Shreejit Verma</dc:creator>
  <cp:lastModifiedBy>Shreejit Verma</cp:lastModifiedBy>
  <cp:revision>2</cp:revision>
  <dcterms:created xsi:type="dcterms:W3CDTF">2019-09-08T19:08:48Z</dcterms:created>
  <dcterms:modified xsi:type="dcterms:W3CDTF">2019-09-08T20:17:05Z</dcterms:modified>
</cp:coreProperties>
</file>